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580475" cy="32369125"/>
  <p:notesSz cx="6858000" cy="9144000"/>
  <p:defaultTextStyle>
    <a:defPPr>
      <a:defRPr lang="en-US"/>
    </a:defPPr>
    <a:lvl1pPr marL="0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1033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2066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3099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4132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05165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46198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87230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28263" algn="l" defTabSz="3082066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00CC99"/>
    <a:srgbClr val="00FFCC"/>
    <a:srgbClr val="FF66CC"/>
    <a:srgbClr val="000066"/>
    <a:srgbClr val="0000CC"/>
    <a:srgbClr val="990099"/>
    <a:srgbClr val="CC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4" d="100"/>
          <a:sy n="14" d="100"/>
        </p:scale>
        <p:origin x="-2508" y="-216"/>
      </p:cViewPr>
      <p:guideLst>
        <p:guide orient="horz" pos="10195"/>
        <p:guide pos="6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1E853-BE94-4832-B82C-CC5C42B06CC8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A6C6-E93D-41F0-9101-6D7ABE197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27F7C-6282-430B-B73B-F17440403687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FA03-C6C3-4320-AA1F-ED2070F58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672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345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018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690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363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036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708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381" algn="l" defTabSz="6853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FA03-C6C3-4320-AA1F-ED2070F58C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36" y="10055412"/>
            <a:ext cx="18343404" cy="69383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071" y="18342504"/>
            <a:ext cx="15106333" cy="8272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6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86141" y="7485364"/>
            <a:ext cx="17189448" cy="159447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7797" y="7485364"/>
            <a:ext cx="51208669" cy="159447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9" y="20800162"/>
            <a:ext cx="18343404" cy="6428868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709" y="13719420"/>
            <a:ext cx="18343404" cy="7080744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03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06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309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413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516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6198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723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2826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7797" y="43608408"/>
            <a:ext cx="34199058" cy="123324870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76530" y="43608408"/>
            <a:ext cx="34199058" cy="123324870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25" y="1296266"/>
            <a:ext cx="19422428" cy="53948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025" y="7245592"/>
            <a:ext cx="9535124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033" indent="0">
              <a:buNone/>
              <a:defRPr sz="6700" b="1"/>
            </a:lvl2pPr>
            <a:lvl3pPr marL="3082066" indent="0">
              <a:buNone/>
              <a:defRPr sz="6100" b="1"/>
            </a:lvl3pPr>
            <a:lvl4pPr marL="4623099" indent="0">
              <a:buNone/>
              <a:defRPr sz="5400" b="1"/>
            </a:lvl4pPr>
            <a:lvl5pPr marL="6164132" indent="0">
              <a:buNone/>
              <a:defRPr sz="5400" b="1"/>
            </a:lvl5pPr>
            <a:lvl6pPr marL="7705165" indent="0">
              <a:buNone/>
              <a:defRPr sz="5400" b="1"/>
            </a:lvl6pPr>
            <a:lvl7pPr marL="9246198" indent="0">
              <a:buNone/>
              <a:defRPr sz="5400" b="1"/>
            </a:lvl7pPr>
            <a:lvl8pPr marL="10787230" indent="0">
              <a:buNone/>
              <a:defRPr sz="5400" b="1"/>
            </a:lvl8pPr>
            <a:lvl9pPr marL="12328263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025" y="10265208"/>
            <a:ext cx="9535124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62583" y="7245592"/>
            <a:ext cx="9538870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033" indent="0">
              <a:buNone/>
              <a:defRPr sz="6700" b="1"/>
            </a:lvl2pPr>
            <a:lvl3pPr marL="3082066" indent="0">
              <a:buNone/>
              <a:defRPr sz="6100" b="1"/>
            </a:lvl3pPr>
            <a:lvl4pPr marL="4623099" indent="0">
              <a:buNone/>
              <a:defRPr sz="5400" b="1"/>
            </a:lvl4pPr>
            <a:lvl5pPr marL="6164132" indent="0">
              <a:buNone/>
              <a:defRPr sz="5400" b="1"/>
            </a:lvl5pPr>
            <a:lvl6pPr marL="7705165" indent="0">
              <a:buNone/>
              <a:defRPr sz="5400" b="1"/>
            </a:lvl6pPr>
            <a:lvl7pPr marL="9246198" indent="0">
              <a:buNone/>
              <a:defRPr sz="5400" b="1"/>
            </a:lvl7pPr>
            <a:lvl8pPr marL="10787230" indent="0">
              <a:buNone/>
              <a:defRPr sz="5400" b="1"/>
            </a:lvl8pPr>
            <a:lvl9pPr marL="12328263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62583" y="10265208"/>
            <a:ext cx="9538870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4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26" y="1288771"/>
            <a:ext cx="7099828" cy="548476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366" y="1288773"/>
            <a:ext cx="12064085" cy="27626152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026" y="6773541"/>
            <a:ext cx="7099828" cy="22141383"/>
          </a:xfrm>
        </p:spPr>
        <p:txBody>
          <a:bodyPr/>
          <a:lstStyle>
            <a:lvl1pPr marL="0" indent="0">
              <a:buNone/>
              <a:defRPr sz="4700"/>
            </a:lvl1pPr>
            <a:lvl2pPr marL="1541033" indent="0">
              <a:buNone/>
              <a:defRPr sz="4000"/>
            </a:lvl2pPr>
            <a:lvl3pPr marL="3082066" indent="0">
              <a:buNone/>
              <a:defRPr sz="3400"/>
            </a:lvl3pPr>
            <a:lvl4pPr marL="4623099" indent="0">
              <a:buNone/>
              <a:defRPr sz="3000"/>
            </a:lvl4pPr>
            <a:lvl5pPr marL="6164132" indent="0">
              <a:buNone/>
              <a:defRPr sz="3000"/>
            </a:lvl5pPr>
            <a:lvl6pPr marL="7705165" indent="0">
              <a:buNone/>
              <a:defRPr sz="3000"/>
            </a:lvl6pPr>
            <a:lvl7pPr marL="9246198" indent="0">
              <a:buNone/>
              <a:defRPr sz="3000"/>
            </a:lvl7pPr>
            <a:lvl8pPr marL="10787230" indent="0">
              <a:buNone/>
              <a:defRPr sz="3000"/>
            </a:lvl8pPr>
            <a:lvl9pPr marL="12328263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25" y="22658387"/>
            <a:ext cx="12948285" cy="26749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29925" y="2892243"/>
            <a:ext cx="12948285" cy="19421475"/>
          </a:xfrm>
        </p:spPr>
        <p:txBody>
          <a:bodyPr/>
          <a:lstStyle>
            <a:lvl1pPr marL="0" indent="0">
              <a:buNone/>
              <a:defRPr sz="10800"/>
            </a:lvl1pPr>
            <a:lvl2pPr marL="1541033" indent="0">
              <a:buNone/>
              <a:defRPr sz="9400"/>
            </a:lvl2pPr>
            <a:lvl3pPr marL="3082066" indent="0">
              <a:buNone/>
              <a:defRPr sz="8100"/>
            </a:lvl3pPr>
            <a:lvl4pPr marL="4623099" indent="0">
              <a:buNone/>
              <a:defRPr sz="6700"/>
            </a:lvl4pPr>
            <a:lvl5pPr marL="6164132" indent="0">
              <a:buNone/>
              <a:defRPr sz="6700"/>
            </a:lvl5pPr>
            <a:lvl6pPr marL="7705165" indent="0">
              <a:buNone/>
              <a:defRPr sz="6700"/>
            </a:lvl6pPr>
            <a:lvl7pPr marL="9246198" indent="0">
              <a:buNone/>
              <a:defRPr sz="6700"/>
            </a:lvl7pPr>
            <a:lvl8pPr marL="10787230" indent="0">
              <a:buNone/>
              <a:defRPr sz="6700"/>
            </a:lvl8pPr>
            <a:lvl9pPr marL="12328263" indent="0">
              <a:buNone/>
              <a:defRPr sz="6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925" y="25333338"/>
            <a:ext cx="12948285" cy="3798874"/>
          </a:xfrm>
        </p:spPr>
        <p:txBody>
          <a:bodyPr/>
          <a:lstStyle>
            <a:lvl1pPr marL="0" indent="0">
              <a:buNone/>
              <a:defRPr sz="4700"/>
            </a:lvl1pPr>
            <a:lvl2pPr marL="1541033" indent="0">
              <a:buNone/>
              <a:defRPr sz="4000"/>
            </a:lvl2pPr>
            <a:lvl3pPr marL="3082066" indent="0">
              <a:buNone/>
              <a:defRPr sz="3400"/>
            </a:lvl3pPr>
            <a:lvl4pPr marL="4623099" indent="0">
              <a:buNone/>
              <a:defRPr sz="3000"/>
            </a:lvl4pPr>
            <a:lvl5pPr marL="6164132" indent="0">
              <a:buNone/>
              <a:defRPr sz="3000"/>
            </a:lvl5pPr>
            <a:lvl6pPr marL="7705165" indent="0">
              <a:buNone/>
              <a:defRPr sz="3000"/>
            </a:lvl6pPr>
            <a:lvl7pPr marL="9246198" indent="0">
              <a:buNone/>
              <a:defRPr sz="3000"/>
            </a:lvl7pPr>
            <a:lvl8pPr marL="10787230" indent="0">
              <a:buNone/>
              <a:defRPr sz="3000"/>
            </a:lvl8pPr>
            <a:lvl9pPr marL="12328263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025" y="1296266"/>
            <a:ext cx="19422428" cy="5394854"/>
          </a:xfrm>
          <a:prstGeom prst="rect">
            <a:avLst/>
          </a:prstGeom>
        </p:spPr>
        <p:txBody>
          <a:bodyPr vert="horz" lIns="308207" tIns="154103" rIns="308207" bIns="1541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025" y="7552800"/>
            <a:ext cx="19422428" cy="21362126"/>
          </a:xfrm>
          <a:prstGeom prst="rect">
            <a:avLst/>
          </a:prstGeom>
        </p:spPr>
        <p:txBody>
          <a:bodyPr vert="horz" lIns="308207" tIns="154103" rIns="308207" bIns="1541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024" y="30001386"/>
            <a:ext cx="5035444" cy="1723356"/>
          </a:xfrm>
          <a:prstGeom prst="rect">
            <a:avLst/>
          </a:prstGeom>
        </p:spPr>
        <p:txBody>
          <a:bodyPr vert="horz" lIns="308207" tIns="154103" rIns="308207" bIns="154103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B00D-7ADD-47C7-91B2-38C3B639E7A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3330" y="30001386"/>
            <a:ext cx="6833817" cy="1723356"/>
          </a:xfrm>
          <a:prstGeom prst="rect">
            <a:avLst/>
          </a:prstGeom>
        </p:spPr>
        <p:txBody>
          <a:bodyPr vert="horz" lIns="308207" tIns="154103" rIns="308207" bIns="154103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66007" y="30001386"/>
            <a:ext cx="5035444" cy="1723356"/>
          </a:xfrm>
          <a:prstGeom prst="rect">
            <a:avLst/>
          </a:prstGeom>
        </p:spPr>
        <p:txBody>
          <a:bodyPr vert="horz" lIns="308207" tIns="154103" rIns="308207" bIns="154103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CA9D-18E6-477B-80F2-A8F683F3F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2066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775" indent="-1155775" algn="l" defTabSz="3082066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4178" indent="-963145" algn="l" defTabSz="3082066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2582" indent="-770516" algn="l" defTabSz="3082066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3615" indent="-770516" algn="l" defTabSz="3082066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4649" indent="-770516" algn="l" defTabSz="3082066" rtl="0" eaLnBrk="1" latinLnBrk="0" hangingPunct="1">
        <a:spcBef>
          <a:spcPct val="20000"/>
        </a:spcBef>
        <a:buFont typeface="Arial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5681" indent="-770516" algn="l" defTabSz="3082066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6714" indent="-770516" algn="l" defTabSz="3082066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57747" indent="-770516" algn="l" defTabSz="3082066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098780" indent="-770516" algn="l" defTabSz="3082066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033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066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3099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4132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5165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6198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7230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28263" algn="l" defTabSz="3082066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c\Desktop\Untitled-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4479" y="-65087"/>
            <a:ext cx="21691316" cy="2534653"/>
          </a:xfrm>
          <a:prstGeom prst="rect">
            <a:avLst/>
          </a:prstGeom>
          <a:noFill/>
          <a:effectLst>
            <a:reflection stA="99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4832" y="-66094"/>
            <a:ext cx="808038" cy="3170474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0335277" y="21197015"/>
            <a:ext cx="808038" cy="2169131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/>
          <p:cNvSpPr txBox="1">
            <a:spLocks/>
          </p:cNvSpPr>
          <p:nvPr/>
        </p:nvSpPr>
        <p:spPr bwMode="auto">
          <a:xfrm>
            <a:off x="3608532" y="3587749"/>
            <a:ext cx="1436341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57300"/>
            <a:r>
              <a:rPr lang="en-US" sz="6000" b="1" dirty="0" smtClean="0">
                <a:solidFill>
                  <a:srgbClr val="00334D"/>
                </a:solidFill>
                <a:latin typeface="Times New Roman" pitchFamily="18" charset="0"/>
                <a:cs typeface="Times New Roman" pitchFamily="18" charset="0"/>
              </a:rPr>
              <a:t>Title (</a:t>
            </a:r>
            <a:r>
              <a:rPr lang="en-US" sz="6000" b="1" dirty="0">
                <a:solidFill>
                  <a:srgbClr val="00334D"/>
                </a:solidFill>
                <a:latin typeface="Times New Roman" pitchFamily="18" charset="0"/>
                <a:cs typeface="Times New Roman" pitchFamily="18" charset="0"/>
              </a:rPr>
              <a:t>Times new roman, Font </a:t>
            </a:r>
            <a:r>
              <a:rPr lang="en-US" sz="6000" b="1" dirty="0" smtClean="0">
                <a:solidFill>
                  <a:srgbClr val="00334D"/>
                </a:solidFill>
                <a:latin typeface="Times New Roman" pitchFamily="18" charset="0"/>
                <a:cs typeface="Times New Roman" pitchFamily="18" charset="0"/>
              </a:rPr>
              <a:t>size 60, Bold)</a:t>
            </a:r>
            <a:endParaRPr lang="en-US" sz="6000" b="1" dirty="0">
              <a:solidFill>
                <a:srgbClr val="00334D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57300" eaLnBrk="1" hangingPunct="1"/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rapezoid 22"/>
          <p:cNvSpPr/>
          <p:nvPr/>
        </p:nvSpPr>
        <p:spPr>
          <a:xfrm>
            <a:off x="2255837" y="7650162"/>
            <a:ext cx="5426869" cy="762000"/>
          </a:xfrm>
          <a:prstGeom prst="trapezoid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2103437" y="19842162"/>
            <a:ext cx="5638800" cy="762000"/>
          </a:xfrm>
          <a:prstGeom prst="trapezoid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&amp; Procedures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8830058" y="7573962"/>
            <a:ext cx="5426869" cy="762000"/>
          </a:xfrm>
          <a:prstGeom prst="trapezoid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sp>
        <p:nvSpPr>
          <p:cNvPr id="27" name="Trapezoid 26"/>
          <p:cNvSpPr/>
          <p:nvPr/>
        </p:nvSpPr>
        <p:spPr>
          <a:xfrm>
            <a:off x="15590835" y="24642762"/>
            <a:ext cx="5426869" cy="762000"/>
          </a:xfrm>
          <a:prstGeom prst="trapezoid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rapezoid 27"/>
          <p:cNvSpPr/>
          <p:nvPr/>
        </p:nvSpPr>
        <p:spPr>
          <a:xfrm>
            <a:off x="15590837" y="7650162"/>
            <a:ext cx="5426869" cy="762000"/>
          </a:xfrm>
          <a:prstGeom prst="trapezoid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92671" y="20641430"/>
            <a:ext cx="6400800" cy="100584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5362237" y="8449430"/>
            <a:ext cx="5895181" cy="1558373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5307016" y="25442030"/>
            <a:ext cx="5895181" cy="52578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882650">
              <a:lnSpc>
                <a:spcPct val="120000"/>
              </a:lnSpc>
              <a:spcBef>
                <a:spcPct val="50000"/>
              </a:spcBef>
            </a:pP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Times new roman (Font size 24)</a:t>
            </a:r>
            <a:endParaRPr lang="en-A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432170" y="8449430"/>
            <a:ext cx="6400800" cy="222504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028" name="Picture 4" descr="C:\Users\sdc\Desktop\society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23" y="-51080"/>
            <a:ext cx="202996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dc\Desktop\c9fb304c-dd65-4e14-9acf-2235df9c5b51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08" y="-38880"/>
            <a:ext cx="2041210" cy="21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dc\Desktop\Untitled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04" y="-90361"/>
            <a:ext cx="1933033" cy="19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51437" y="2030233"/>
            <a:ext cx="12287210" cy="1200329"/>
          </a:xfrm>
          <a:prstGeom prst="rect">
            <a:avLst/>
          </a:prstGeom>
          <a:noFill/>
          <a:effectLst>
            <a:outerShdw dist="50800" dir="1308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17</a:t>
            </a:r>
            <a:r>
              <a:rPr lang="en-US" sz="7200" b="1" baseline="30000" dirty="0" smtClean="0"/>
              <a:t>th</a:t>
            </a:r>
            <a:r>
              <a:rPr lang="en-US" sz="7200" b="1" dirty="0" smtClean="0"/>
              <a:t> Iranian Chemistry Congress</a:t>
            </a:r>
            <a:endParaRPr lang="en-US" sz="7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1728198" y="8449430"/>
            <a:ext cx="6400800" cy="111252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882650">
              <a:lnSpc>
                <a:spcPct val="150000"/>
              </a:lnSpc>
              <a:spcBef>
                <a:spcPct val="20000"/>
              </a:spcBef>
            </a:pPr>
            <a:r>
              <a:rPr lang="en-US" altLang="ja-JP" sz="26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Times new roman (Font size 26)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12406" y="4449762"/>
            <a:ext cx="135556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58888">
              <a:lnSpc>
                <a:spcPct val="150000"/>
              </a:lnSpc>
              <a:buFont typeface="Arial" charset="0"/>
              <a:buNone/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Authors names (Times new roman Font size 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40, Bold)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258888">
              <a:lnSpc>
                <a:spcPct val="150000"/>
              </a:lnSpc>
              <a:buFont typeface="Arial" charset="0"/>
              <a:buNone/>
            </a:pP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Address (Times new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roman Font </a:t>
            </a: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36, Italic, Bold)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defTabSz="1258888">
              <a:buFont typeface="Arial" charset="0"/>
              <a:buNone/>
            </a:pPr>
            <a:r>
              <a:rPr lang="en-GB" sz="3600" b="1" i="1" dirty="0">
                <a:latin typeface="Times New Roman" pitchFamily="18" charset="0"/>
                <a:cs typeface="Times New Roman" pitchFamily="18" charset="0"/>
              </a:rPr>
              <a:t>Contact email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address (Times new roman Font size 36 , Italic, Bold)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sdc</dc:creator>
  <cp:lastModifiedBy>AGR</cp:lastModifiedBy>
  <cp:revision>26</cp:revision>
  <dcterms:created xsi:type="dcterms:W3CDTF">2014-07-07T16:58:43Z</dcterms:created>
  <dcterms:modified xsi:type="dcterms:W3CDTF">2014-07-13T05:35:40Z</dcterms:modified>
</cp:coreProperties>
</file>